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charts/chart1.xml" ContentType="application/vnd.openxmlformats-officedocument.drawingml.chart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charts/chart2.xml" ContentType="application/vnd.openxmlformats-officedocument.drawingml.chart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énergie)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19.7M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5.89M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1.95M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0.853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1.95M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Forte amélioration vs baseline (R²≈0 → 0.853).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Early stopping limite le surapprentissage: la RMSE de validation se stabilise et n'augmente pas fortement.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Les plus grandes erreurs viennent surtout de bâtiments “extrêmes” (très grande surface / usage particulier).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Résultats CV (Ridge, 5 folds):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R²: mean = 0.627, std = 0.180 (folds: 0.450, 0.869, 0.435, 0.575, 0.808)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RMSE: mean ≈ 10.90M, std ≈ 3.32M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Lecture: la performance varie selon les folds, ce qui confirme la difficulté du problème (outliers, hétérogénéité des bâtiments). On utilise donc un modèle non-linéaire régularisé (XGBoost + early stopping) pour maximiser la généralisation.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CO₂)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240.02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 (ancienne version)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240.02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68.73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52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 courbe de validation baisse rapidement puis se stabilise; le best_iter=52 capte le point optimal.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Écart train/val après ~50 rounds → début de surapprentissage, d'où l'early stopping.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Gain net vs Ridge/GB et énorme vs baseline.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interprétation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Les surfaces (LargestPropertyUseTypeGFA, PropertyGFATotal) dominent: plus grand → plus d'émissions.</a:t>
            </a:r>
            <a:endParaRPr lang="en-US" sz="1300" dirty="0"/>
          </a:p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Le type (Campus, Hospital, Laboratory) est très discriminant: des usages énergivores.</a:t>
            </a:r>
            <a:endParaRPr lang="en-US" sz="1300" dirty="0"/>
          </a:p>
          <a:p>
            <a:pPr marL="203200" indent="-203200">
              <a:buSzPct val="100000"/>
              <a:buChar char="•"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Variables géographiques (Longitude) captent des différences de contexte, mais attention: corrélation ≠ causalité.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analyse d'erreurs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Deux vues complémentaires: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Erreur absolue (tonnes CO₂): met en évidence les gros émetteurs.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Erreur relative: met en évidence les petits émetteurs où une petite erreur absolue peut devenir “énorme” en %.</a:t>
            </a:r>
            <a:endParaRPr lang="en-US" sz="1400" dirty="0"/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Limites (niveau de preuve): résultats valides pour le dataset Seattle; la généralisation à Lomé est une hypothèse et doit être validée empiriquement (différences climatiques, mix énergétique, pratiques d'usage).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 notebooks + 1 présentation (15–25 slides)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Lecture: la masse des bâtiments est à faible énergie/CO₂, mais quelques bâtiments extrêmes tirent la queue à droite. Conséquence: RMSE est très sensible; on complète toujours par MAE et on fait une analyse d'erreurs.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?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Train (n=2678) vs Test (n=670) — BuildingType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NonResidential 43.5% / 43.3% • Multifamily LR 30.1% / 30.2% • Multifamily MR 17.3% / 17.3%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Multifamily HR 3.3% / 3.3% • SPS K-12 2.5% / 2.5% • Nonres COS 2.5% / 2.5% • Campus 0.7% / 0.8%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Numériques (15): imputés (KNN ou médiane selon stratégie), puis standardisés.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Catégorielles (6): imputation (mode/Unknown) + OneHotEncoder(handle_unknown="ignore").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Le prétraitement est appris uniquement sur le train à chaque fold (CV), ce qui évite la fuite.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